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686" r:id="rId3"/>
    <p:sldMasterId id="2147483674" r:id="rId4"/>
  </p:sldMasterIdLst>
  <p:notesMasterIdLst>
    <p:notesMasterId r:id="rId14"/>
  </p:notesMasterIdLst>
  <p:handoutMasterIdLst>
    <p:handoutMasterId r:id="rId15"/>
  </p:handoutMasterIdLst>
  <p:sldIdLst>
    <p:sldId id="282" r:id="rId5"/>
    <p:sldId id="285" r:id="rId6"/>
    <p:sldId id="288" r:id="rId7"/>
    <p:sldId id="289" r:id="rId8"/>
    <p:sldId id="294" r:id="rId9"/>
    <p:sldId id="295" r:id="rId10"/>
    <p:sldId id="296" r:id="rId11"/>
    <p:sldId id="297" r:id="rId12"/>
    <p:sldId id="263" r:id="rId13"/>
  </p:sldIdLst>
  <p:sldSz cx="9144000" cy="6858000" type="letter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51" autoAdjust="0"/>
  </p:normalViewPr>
  <p:slideViewPr>
    <p:cSldViewPr>
      <p:cViewPr varScale="1">
        <p:scale>
          <a:sx n="84" d="100"/>
          <a:sy n="84" d="100"/>
        </p:scale>
        <p:origin x="155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360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C675DC-E0F3-4333-9C3B-FA90E3AF21E2}" type="datetimeFigureOut">
              <a:rPr lang="es-CO" smtClean="0"/>
              <a:t>07/02/2015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A8F158-C2E8-4124-869E-D8AE2FBB152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265308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00879E-1353-431B-9C75-B71491D648DD}" type="datetimeFigureOut">
              <a:rPr lang="es-ES" smtClean="0"/>
              <a:t>07/02/2015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D02006-2060-4C59-B2D8-4EFC9DAE77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9285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3525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1 Título"/>
          <p:cNvSpPr>
            <a:spLocks noGrp="1"/>
          </p:cNvSpPr>
          <p:nvPr>
            <p:ph type="title" hasCustomPrompt="1"/>
          </p:nvPr>
        </p:nvSpPr>
        <p:spPr>
          <a:xfrm>
            <a:off x="323528" y="2708920"/>
            <a:ext cx="8496944" cy="2232248"/>
          </a:xfrm>
          <a:prstGeom prst="rect">
            <a:avLst/>
          </a:prstGeom>
        </p:spPr>
        <p:txBody>
          <a:bodyPr/>
          <a:lstStyle>
            <a:lvl1pPr marL="0" marR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7000" b="0" i="0" u="none">
                <a:solidFill>
                  <a:schemeClr val="bg1">
                    <a:lumMod val="9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 marL="0" marR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s-ES" sz="7200" b="1" dirty="0" smtClean="0">
                <a:solidFill>
                  <a:schemeClr val="bg1"/>
                </a:solidFill>
              </a:rPr>
              <a:t>TÍTULO DE LA PRESENTACIÓN</a:t>
            </a:r>
          </a:p>
        </p:txBody>
      </p:sp>
    </p:spTree>
    <p:extLst>
      <p:ext uri="{BB962C8B-B14F-4D97-AF65-F5344CB8AC3E}">
        <p14:creationId xmlns:p14="http://schemas.microsoft.com/office/powerpoint/2010/main" val="1493326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7139136" cy="648072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 smtClean="0"/>
              <a:t>Título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r>
              <a:rPr lang="es-ES" dirty="0" smtClean="0"/>
              <a:t>texto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endParaRPr lang="es-ES" dirty="0" smtClean="0"/>
          </a:p>
          <a:p>
            <a:r>
              <a:rPr lang="es-ES" dirty="0" smtClean="0"/>
              <a:t>texto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20862663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vertical y texto"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46097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2756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350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713913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Título</a:t>
            </a:r>
            <a:endParaRPr lang="es-CO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 dirty="0" smtClean="0"/>
              <a:t>texto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endParaRPr lang="es-ES" dirty="0" smtClean="0"/>
          </a:p>
          <a:p>
            <a:r>
              <a:rPr lang="es-ES" dirty="0" smtClean="0"/>
              <a:t>texto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texto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endParaRPr lang="es-ES" dirty="0" smtClean="0"/>
          </a:p>
          <a:p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603367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tx2">
              <a:lumMod val="75000"/>
            </a:schemeClr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None/>
        <a:tabLst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4427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665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PROGRAMACIÓN WEB 2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5964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POO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CO" sz="4000" dirty="0" smtClean="0"/>
              <a:t>A diferencia de la programación estructurada, es un paradigma que permite dividir el código en varios </a:t>
            </a:r>
            <a:r>
              <a:rPr lang="es-CO" sz="4000" dirty="0" smtClean="0"/>
              <a:t>componentes, </a:t>
            </a:r>
            <a:r>
              <a:rPr lang="es-CO" sz="4000" dirty="0" smtClean="0"/>
              <a:t>lo que posibilita el reúso de los </a:t>
            </a:r>
            <a:r>
              <a:rPr lang="es-CO" sz="4000" dirty="0" smtClean="0"/>
              <a:t>mismos </a:t>
            </a:r>
            <a:r>
              <a:rPr lang="es-CO" sz="4000" dirty="0" smtClean="0"/>
              <a:t>y la mejora en los tiempos de respuesta.</a:t>
            </a:r>
          </a:p>
          <a:p>
            <a:pPr algn="just"/>
            <a:r>
              <a:rPr lang="es-CO" sz="2200" i="1" dirty="0"/>
              <a:t>Paradigma: teoría cuyo núcleo central [...] suministra la base y modelo para resolver problemas [...] (Definición de la Real Academia Española, vigésimo tercera edición)</a:t>
            </a:r>
            <a:endParaRPr lang="es-CO" sz="4000" i="1" dirty="0" smtClean="0"/>
          </a:p>
        </p:txBody>
      </p:sp>
    </p:spTree>
    <p:extLst>
      <p:ext uri="{BB962C8B-B14F-4D97-AF65-F5344CB8AC3E}">
        <p14:creationId xmlns:p14="http://schemas.microsoft.com/office/powerpoint/2010/main" val="357092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POO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2800" b="1" dirty="0" smtClean="0"/>
              <a:t>CLASE: </a:t>
            </a:r>
            <a:r>
              <a:rPr lang="es-CO" sz="2800" dirty="0" smtClean="0"/>
              <a:t>Representación de un tipo particular de objetos, abstraídos de la realidad.</a:t>
            </a:r>
            <a:endParaRPr lang="es-CO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2800" b="1" dirty="0" smtClean="0"/>
              <a:t>METODO: </a:t>
            </a:r>
            <a:r>
              <a:rPr lang="es-CO" sz="2800" dirty="0" smtClean="0"/>
              <a:t>Son procedimientos que realizan acciones.</a:t>
            </a:r>
            <a:endParaRPr lang="es-CO" sz="28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2800" b="1" dirty="0" smtClean="0"/>
              <a:t>ATRIBUTO: </a:t>
            </a:r>
            <a:r>
              <a:rPr lang="es-CO" sz="2800" dirty="0" smtClean="0"/>
              <a:t>También denominados parámetros, que sirven para que cada objeto pueda tomar diferentes características.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2800" b="1" dirty="0" smtClean="0"/>
              <a:t>OBJETO: </a:t>
            </a:r>
            <a:r>
              <a:rPr lang="es-CO" sz="2800" dirty="0" smtClean="0"/>
              <a:t>Es una instancia de la clase con valores o parámetros específicos.</a:t>
            </a:r>
            <a:endParaRPr lang="es-CO" sz="2800" b="1" dirty="0"/>
          </a:p>
        </p:txBody>
      </p:sp>
    </p:spTree>
    <p:extLst>
      <p:ext uri="{BB962C8B-B14F-4D97-AF65-F5344CB8AC3E}">
        <p14:creationId xmlns:p14="http://schemas.microsoft.com/office/powerpoint/2010/main" val="313392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POO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sz="2800" b="1" dirty="0" smtClean="0"/>
              <a:t>Una clase contiene los siguientes elementos:</a:t>
            </a:r>
          </a:p>
          <a:p>
            <a:endParaRPr lang="es-CO" sz="2800" b="1" dirty="0"/>
          </a:p>
          <a:p>
            <a:endParaRPr lang="es-CO" sz="2800" b="1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2590646"/>
              </p:ext>
            </p:extLst>
          </p:nvPr>
        </p:nvGraphicFramePr>
        <p:xfrm>
          <a:off x="2555776" y="2708920"/>
          <a:ext cx="3744416" cy="2592287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744416"/>
              </a:tblGrid>
              <a:tr h="34334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 smtClean="0">
                          <a:effectLst/>
                        </a:rPr>
                        <a:t>Identificador : Nombre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9657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 smtClean="0">
                          <a:effectLst/>
                        </a:rPr>
                        <a:t>Atributos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5236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 smtClean="0">
                          <a:effectLst/>
                        </a:rPr>
                        <a:t>Métodos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800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POO - PHP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O" sz="2800" b="1" dirty="0" smtClean="0"/>
              <a:t>Definición de la clase en </a:t>
            </a:r>
            <a:r>
              <a:rPr lang="es-CO" sz="2800" b="1" dirty="0" err="1" smtClean="0"/>
              <a:t>php</a:t>
            </a:r>
            <a:r>
              <a:rPr lang="es-CO" sz="2800" b="1" dirty="0" smtClean="0"/>
              <a:t>:</a:t>
            </a:r>
          </a:p>
          <a:p>
            <a:r>
              <a:rPr lang="es-CO" sz="2800" dirty="0" err="1" smtClean="0"/>
              <a:t>Class</a:t>
            </a:r>
            <a:r>
              <a:rPr lang="es-CO" sz="2800" dirty="0" smtClean="0"/>
              <a:t> Nombre</a:t>
            </a:r>
          </a:p>
          <a:p>
            <a:r>
              <a:rPr lang="es-CO" sz="2800" dirty="0" smtClean="0"/>
              <a:t>{</a:t>
            </a:r>
          </a:p>
          <a:p>
            <a:r>
              <a:rPr lang="es-CO" sz="2800" dirty="0"/>
              <a:t>	</a:t>
            </a:r>
            <a:r>
              <a:rPr lang="es-CO" sz="2800" i="1" dirty="0" smtClean="0"/>
              <a:t>//Definir Modificadores de acceso a 	atributos (propiedades) y métodos.</a:t>
            </a:r>
          </a:p>
          <a:p>
            <a:r>
              <a:rPr lang="es-CO" sz="2800" dirty="0"/>
              <a:t>	</a:t>
            </a:r>
            <a:r>
              <a:rPr lang="es-CO" sz="2800" b="1" dirty="0" err="1" smtClean="0"/>
              <a:t>private</a:t>
            </a:r>
            <a:r>
              <a:rPr lang="es-CO" sz="2800" dirty="0" smtClean="0"/>
              <a:t>: Acceso solo desde la clase</a:t>
            </a:r>
          </a:p>
          <a:p>
            <a:r>
              <a:rPr lang="es-CO" sz="2800" dirty="0"/>
              <a:t>	</a:t>
            </a:r>
            <a:r>
              <a:rPr lang="es-CO" sz="2800" b="1" dirty="0" err="1" smtClean="0"/>
              <a:t>protected</a:t>
            </a:r>
            <a:r>
              <a:rPr lang="es-CO" sz="2800" dirty="0" smtClean="0"/>
              <a:t>: Acceso desde la misma 	clase y 	desde las clases extendidas.</a:t>
            </a:r>
          </a:p>
          <a:p>
            <a:r>
              <a:rPr lang="es-CO" sz="2800" dirty="0"/>
              <a:t>	</a:t>
            </a:r>
            <a:r>
              <a:rPr lang="es-CO" sz="2800" b="1" dirty="0" err="1" smtClean="0"/>
              <a:t>public</a:t>
            </a:r>
            <a:r>
              <a:rPr lang="es-CO" sz="2800" dirty="0" smtClean="0"/>
              <a:t>: Se puede acceder a ellas desde 	cualquier parte.</a:t>
            </a:r>
          </a:p>
          <a:p>
            <a:r>
              <a:rPr lang="es-CO" sz="2800" dirty="0"/>
              <a:t>}</a:t>
            </a:r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val="43172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POO - PHP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CO" sz="2800" b="1" dirty="0" smtClean="0"/>
              <a:t>Método constructor:</a:t>
            </a:r>
          </a:p>
          <a:p>
            <a:r>
              <a:rPr lang="es-CO" sz="2800" i="1" dirty="0" smtClean="0"/>
              <a:t>//Definir el método constructor con el mismo nombre de la clase</a:t>
            </a:r>
            <a:r>
              <a:rPr lang="es-CO" sz="2800" dirty="0" smtClean="0"/>
              <a:t>.</a:t>
            </a:r>
          </a:p>
          <a:p>
            <a:r>
              <a:rPr lang="es-CO" sz="2800" b="1" dirty="0" err="1" smtClean="0"/>
              <a:t>public</a:t>
            </a:r>
            <a:r>
              <a:rPr lang="es-CO" sz="2800" b="1" dirty="0" smtClean="0"/>
              <a:t> </a:t>
            </a:r>
            <a:r>
              <a:rPr lang="es-CO" sz="2800" b="1" dirty="0" err="1" smtClean="0"/>
              <a:t>function</a:t>
            </a:r>
            <a:r>
              <a:rPr lang="es-CO" sz="2800" b="1" dirty="0" smtClean="0"/>
              <a:t> </a:t>
            </a:r>
            <a:r>
              <a:rPr lang="es-CO" sz="2800" dirty="0" err="1" smtClean="0"/>
              <a:t>NombreClase</a:t>
            </a:r>
            <a:r>
              <a:rPr lang="es-CO" sz="2800" dirty="0" smtClean="0"/>
              <a:t>(</a:t>
            </a:r>
            <a:r>
              <a:rPr lang="es-CO" sz="2800" dirty="0"/>
              <a:t>[Parametro1,…, </a:t>
            </a:r>
            <a:r>
              <a:rPr lang="es-CO" sz="2800" dirty="0" err="1"/>
              <a:t>ParametroN</a:t>
            </a:r>
            <a:r>
              <a:rPr lang="es-CO" sz="2800" dirty="0"/>
              <a:t>]</a:t>
            </a:r>
            <a:r>
              <a:rPr lang="es-CO" sz="2800" dirty="0" smtClean="0"/>
              <a:t>)</a:t>
            </a:r>
          </a:p>
          <a:p>
            <a:r>
              <a:rPr lang="es-CO" sz="2800" dirty="0" smtClean="0"/>
              <a:t>{</a:t>
            </a:r>
          </a:p>
          <a:p>
            <a:r>
              <a:rPr lang="es-CO" sz="2800" dirty="0" smtClean="0"/>
              <a:t>}</a:t>
            </a:r>
          </a:p>
          <a:p>
            <a:r>
              <a:rPr lang="es-CO" sz="2800" i="1" dirty="0" smtClean="0"/>
              <a:t>//</a:t>
            </a:r>
            <a:r>
              <a:rPr lang="es-CO" sz="2800" i="1" dirty="0"/>
              <a:t>Definir el método constructor con </a:t>
            </a:r>
            <a:r>
              <a:rPr lang="es-CO" sz="2800" i="1" dirty="0" smtClean="0"/>
              <a:t>la palabra reservada</a:t>
            </a:r>
            <a:r>
              <a:rPr lang="es-CO" sz="2800" dirty="0" smtClean="0"/>
              <a:t>.</a:t>
            </a:r>
            <a:endParaRPr lang="es-CO" sz="2800" dirty="0"/>
          </a:p>
          <a:p>
            <a:r>
              <a:rPr lang="es-CO" sz="2800" b="1" dirty="0" err="1" smtClean="0"/>
              <a:t>public</a:t>
            </a:r>
            <a:r>
              <a:rPr lang="es-CO" sz="2800" b="1" dirty="0" smtClean="0"/>
              <a:t> </a:t>
            </a:r>
            <a:r>
              <a:rPr lang="es-CO" sz="2800" b="1" dirty="0" err="1"/>
              <a:t>function</a:t>
            </a:r>
            <a:r>
              <a:rPr lang="es-CO" sz="2800" b="1" dirty="0"/>
              <a:t> </a:t>
            </a:r>
            <a:r>
              <a:rPr lang="es-CO" sz="2800" dirty="0" smtClean="0"/>
              <a:t>__</a:t>
            </a:r>
            <a:r>
              <a:rPr lang="es-CO" sz="2800" dirty="0" err="1" smtClean="0"/>
              <a:t>construct</a:t>
            </a:r>
            <a:r>
              <a:rPr lang="es-CO" sz="2800" dirty="0" smtClean="0"/>
              <a:t>(</a:t>
            </a:r>
            <a:r>
              <a:rPr lang="es-CO" sz="2800" dirty="0"/>
              <a:t>[Parametro1,…, </a:t>
            </a:r>
            <a:r>
              <a:rPr lang="es-CO" sz="2800" dirty="0" err="1"/>
              <a:t>ParametroN</a:t>
            </a:r>
            <a:r>
              <a:rPr lang="es-CO" sz="2800" dirty="0"/>
              <a:t>]</a:t>
            </a:r>
            <a:r>
              <a:rPr lang="es-CO" sz="2800" dirty="0" smtClean="0"/>
              <a:t>)</a:t>
            </a:r>
            <a:endParaRPr lang="es-CO" sz="2800" dirty="0"/>
          </a:p>
          <a:p>
            <a:r>
              <a:rPr lang="es-CO" sz="2800" dirty="0" smtClean="0"/>
              <a:t>{</a:t>
            </a:r>
          </a:p>
          <a:p>
            <a:r>
              <a:rPr lang="es-CO" sz="2800" dirty="0" smtClean="0"/>
              <a:t>}</a:t>
            </a:r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val="410117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POO - PHP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sz="2800" b="1" dirty="0" smtClean="0"/>
              <a:t>Otros Métodos:</a:t>
            </a:r>
          </a:p>
          <a:p>
            <a:r>
              <a:rPr lang="es-CO" sz="2800" i="1" dirty="0" smtClean="0"/>
              <a:t>//Se define con la misma metodología del </a:t>
            </a:r>
            <a:r>
              <a:rPr lang="es-CO" sz="2800" i="1" dirty="0" err="1" smtClean="0"/>
              <a:t>contructor</a:t>
            </a:r>
            <a:r>
              <a:rPr lang="es-CO" sz="2800" dirty="0" smtClean="0"/>
              <a:t>.</a:t>
            </a:r>
          </a:p>
          <a:p>
            <a:r>
              <a:rPr lang="es-CO" sz="2800" b="1" dirty="0"/>
              <a:t>[</a:t>
            </a:r>
            <a:r>
              <a:rPr lang="es-CO" sz="2800" b="1" dirty="0" err="1" smtClean="0"/>
              <a:t>public</a:t>
            </a:r>
            <a:r>
              <a:rPr lang="es-CO" sz="2800" b="1" dirty="0" smtClean="0"/>
              <a:t> | </a:t>
            </a:r>
            <a:r>
              <a:rPr lang="es-CO" sz="2800" b="1" dirty="0" err="1" smtClean="0"/>
              <a:t>protected</a:t>
            </a:r>
            <a:r>
              <a:rPr lang="es-CO" sz="2800" b="1" dirty="0" smtClean="0"/>
              <a:t> | </a:t>
            </a:r>
            <a:r>
              <a:rPr lang="es-CO" sz="2800" b="1" dirty="0" err="1" smtClean="0"/>
              <a:t>private</a:t>
            </a:r>
            <a:r>
              <a:rPr lang="es-CO" sz="2800" b="1" dirty="0" smtClean="0"/>
              <a:t>] </a:t>
            </a:r>
            <a:r>
              <a:rPr lang="es-CO" sz="2800" b="1" dirty="0" err="1" smtClean="0"/>
              <a:t>function</a:t>
            </a:r>
            <a:r>
              <a:rPr lang="es-CO" sz="2800" b="1" dirty="0" smtClean="0"/>
              <a:t> </a:t>
            </a:r>
            <a:r>
              <a:rPr lang="es-CO" sz="2800" dirty="0" smtClean="0"/>
              <a:t>Nombre ([Parametro1,…, </a:t>
            </a:r>
            <a:r>
              <a:rPr lang="es-CO" sz="2800" dirty="0" err="1" smtClean="0"/>
              <a:t>ParametroN</a:t>
            </a:r>
            <a:r>
              <a:rPr lang="es-CO" sz="2800" dirty="0" smtClean="0"/>
              <a:t>])</a:t>
            </a:r>
          </a:p>
          <a:p>
            <a:r>
              <a:rPr lang="es-CO" sz="2800" dirty="0" smtClean="0"/>
              <a:t>{</a:t>
            </a:r>
          </a:p>
          <a:p>
            <a:r>
              <a:rPr lang="es-CO" sz="2800" dirty="0"/>
              <a:t>	$</a:t>
            </a:r>
            <a:r>
              <a:rPr lang="es-CO" sz="2800" dirty="0" err="1"/>
              <a:t>this</a:t>
            </a:r>
            <a:r>
              <a:rPr lang="es-CO" sz="2800" dirty="0"/>
              <a:t>-</a:t>
            </a:r>
            <a:r>
              <a:rPr lang="es-CO" sz="2800" dirty="0" smtClean="0"/>
              <a:t>&gt;Atributo=Valor;</a:t>
            </a:r>
          </a:p>
          <a:p>
            <a:r>
              <a:rPr lang="es-CO" sz="2800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7313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540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230</Words>
  <Application>Microsoft Office PowerPoint</Application>
  <PresentationFormat>Carta (216 x 279 mm)</PresentationFormat>
  <Paragraphs>40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4</vt:i4>
      </vt:variant>
      <vt:variant>
        <vt:lpstr>Títulos de diapositiva</vt:lpstr>
      </vt:variant>
      <vt:variant>
        <vt:i4>9</vt:i4>
      </vt:variant>
    </vt:vector>
  </HeadingPairs>
  <TitlesOfParts>
    <vt:vector size="16" baseType="lpstr">
      <vt:lpstr>Arial</vt:lpstr>
      <vt:lpstr>Calibri</vt:lpstr>
      <vt:lpstr>Verdana</vt:lpstr>
      <vt:lpstr>Tema de Office</vt:lpstr>
      <vt:lpstr>Diseño personalizado</vt:lpstr>
      <vt:lpstr>3_Diseño personalizado</vt:lpstr>
      <vt:lpstr>2_Diseño personalizado</vt:lpstr>
      <vt:lpstr>Presentación de PowerPoint</vt:lpstr>
      <vt:lpstr>PROGRAMACIÓN WEB 2</vt:lpstr>
      <vt:lpstr>POO</vt:lpstr>
      <vt:lpstr>POO</vt:lpstr>
      <vt:lpstr>POO</vt:lpstr>
      <vt:lpstr>POO - PHP</vt:lpstr>
      <vt:lpstr>POO - PHP</vt:lpstr>
      <vt:lpstr>POO - PHP</vt:lpstr>
      <vt:lpstr>Presentación de PowerPoint</vt:lpstr>
    </vt:vector>
  </TitlesOfParts>
  <Company>Corp. Universitaria Remington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Tatiana Cadavid Bedoya</dc:creator>
  <cp:lastModifiedBy>Charles Adrian Sanchez Parra</cp:lastModifiedBy>
  <cp:revision>62</cp:revision>
  <dcterms:created xsi:type="dcterms:W3CDTF">2012-03-01T21:09:13Z</dcterms:created>
  <dcterms:modified xsi:type="dcterms:W3CDTF">2015-02-07T19:53:46Z</dcterms:modified>
</cp:coreProperties>
</file>